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05998"/>
            <a:ext cx="8144134" cy="290971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804672">
              <a:defRPr sz="4752"/>
            </a:pPr>
            <a:r>
              <a:rPr lang="el-GR" dirty="0"/>
              <a:t>ΕΝΌΤΗΤΑ 1 - </a:t>
            </a:r>
            <a:r>
              <a:rPr lang="el-GR" dirty="0" err="1"/>
              <a:t>ΕΙΣΑΓΩΓΉΒασικές</a:t>
            </a:r>
            <a:r>
              <a:rPr lang="el-GR" dirty="0"/>
              <a:t> αρχές της πρώιμης παρέμβασης για παιδιά από τη γέννηση έως τα τρία έτη και τις οικογένειες τους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defTabSz="905255">
              <a:defRPr sz="3564"/>
            </a:lvl1pPr>
          </a:lstStyle>
          <a:p>
            <a:r>
              <a:rPr lang="en-US" dirty="0"/>
              <a:t>Do you know the meaning of the following abbreviations?</a:t>
            </a:r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❑"/>
            </a:pPr>
            <a:r>
              <a:rPr dirty="0"/>
              <a:t> ECI</a:t>
            </a:r>
          </a:p>
          <a:p>
            <a:pPr marL="0" indent="0">
              <a:buSzTx/>
              <a:buNone/>
            </a:pPr>
            <a:endParaRPr dirty="0"/>
          </a:p>
          <a:p>
            <a:pPr>
              <a:buFontTx/>
              <a:buChar char="❑"/>
            </a:pPr>
            <a:r>
              <a:rPr dirty="0"/>
              <a:t> IEP</a:t>
            </a:r>
          </a:p>
          <a:p>
            <a:pPr>
              <a:buFontTx/>
              <a:buChar char="❑"/>
            </a:pPr>
            <a:endParaRPr dirty="0"/>
          </a:p>
          <a:p>
            <a:pPr>
              <a:buFontTx/>
              <a:buChar char="❑"/>
            </a:pPr>
            <a:r>
              <a:rPr dirty="0"/>
              <a:t> IFSP</a:t>
            </a:r>
          </a:p>
          <a:p>
            <a:pPr marL="0" indent="0">
              <a:buSzTx/>
              <a:buNone/>
            </a:pPr>
            <a:endParaRPr dirty="0"/>
          </a:p>
          <a:p>
            <a:pPr>
              <a:buFontTx/>
              <a:buChar char="❑"/>
            </a:pPr>
            <a:r>
              <a:rPr dirty="0"/>
              <a:t> IDEA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899184" y="753230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rPr lang="el-GR"/>
              <a:t>Τώρα, σκεφτείτε τα εξής...</a:t>
            </a:r>
            <a:endParaRPr lang="it-IT" dirty="0"/>
          </a:p>
        </p:txBody>
      </p:sp>
      <p:pic>
        <p:nvPicPr>
          <p:cNvPr id="24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32" y="2009775"/>
            <a:ext cx="8429626" cy="4848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73436" y="2323998"/>
            <a:ext cx="9613862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l-GR" dirty="0"/>
              <a:t>ΕΠΟΜΕΝΟ</a:t>
            </a:r>
          </a:p>
          <a:p>
            <a:pPr marL="0" indent="0">
              <a:buSzTx/>
              <a:buNone/>
            </a:pPr>
            <a:endParaRPr lang="el-GR" dirty="0"/>
          </a:p>
          <a:p>
            <a:pPr marL="0" indent="0">
              <a:buSzTx/>
              <a:buNone/>
            </a:pPr>
            <a:r>
              <a:rPr lang="el-GR" dirty="0"/>
              <a:t>ΕΝΌΤΗΤΑ 1, ΘΈΜΑ 1</a:t>
            </a:r>
          </a:p>
          <a:p>
            <a:pPr marL="0" indent="0">
              <a:buSzTx/>
              <a:buNone/>
            </a:pPr>
            <a:r>
              <a:rPr lang="el-GR" dirty="0"/>
              <a:t>ΠΡΏΙΜΗ ΠΑΡΈΜΒΑΣΗ</a:t>
            </a:r>
            <a:endParaRPr lang="en-US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Trebuchet MS</vt:lpstr>
      <vt:lpstr>Berlin</vt:lpstr>
      <vt:lpstr>ΕΝΌΤΗΤΑ 1 - ΕΙΣΑΓΩΓΉΒασικές αρχές της πρώιμης παρέμβασης για παιδιά από τη γέννηση έως τα τρία έτη και τις οικογένειες τους</vt:lpstr>
      <vt:lpstr>Do you know the meaning of the following abbreviations?</vt:lpstr>
      <vt:lpstr>Τώρα, σκεφτείτε τα εξής...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ΕΝΌΤΗΤΑ 1 - ΕΙΣΑΓΩΓΉΒασικές αρχές της πρώιμης παρέμβασης για παιδιά από τη γέννηση έως τα τρία έτη και τις οικογένειες τους</dc:title>
  <cp:lastModifiedBy>Giannoula Michailidou</cp:lastModifiedBy>
  <cp:revision>1</cp:revision>
  <dcterms:modified xsi:type="dcterms:W3CDTF">2024-01-16T14:59:18Z</dcterms:modified>
</cp:coreProperties>
</file>